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0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E479E-BC35-4DA9-8D7F-8D1D6844E108}" type="datetimeFigureOut">
              <a:rPr lang="en-US" smtClean="0"/>
              <a:t>9/14/2011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52F39-6299-4444-878E-A284B478A1B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28600" y="0"/>
            <a:ext cx="6400800" cy="9144000"/>
          </a:xfrm>
          <a:prstGeom prst="rect">
            <a:avLst/>
          </a:prstGeom>
          <a:solidFill>
            <a:srgbClr val="FFFF99">
              <a:alpha val="25000"/>
            </a:srgb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earesalu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152400"/>
            <a:ext cx="4800600" cy="357378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Picture 4" descr="197705_2034417783694_1341683345_32227353_139610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3009900"/>
            <a:ext cx="2405266" cy="25146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Picture 5" descr="285199_2034415783644_1341683345_32227342_283556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2400" y="2857500"/>
            <a:ext cx="2590800" cy="355309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Picture 8" descr="305975_208242335895881_139349282785187_512426_285998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28600" y="4914900"/>
            <a:ext cx="2324999" cy="34721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Picture 6" descr="297644_230438590338556_145341818848234_633076_2138567186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28800" y="2933700"/>
            <a:ext cx="2895600" cy="43434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Picture 7" descr="296742_208242685895846_139349282785187_512431_7110723_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86200" y="5295900"/>
            <a:ext cx="2667000" cy="352854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Picture 9" descr="249906_176803355711233_100001447097880_458072_5274776_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19200" y="6362700"/>
            <a:ext cx="3810000" cy="28575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JadeStar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home business</dc:creator>
  <cp:lastModifiedBy>home business</cp:lastModifiedBy>
  <cp:revision>4</cp:revision>
  <dcterms:created xsi:type="dcterms:W3CDTF">2011-09-14T18:17:20Z</dcterms:created>
  <dcterms:modified xsi:type="dcterms:W3CDTF">2011-09-14T18:52:04Z</dcterms:modified>
</cp:coreProperties>
</file>